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EBE"/>
    <a:srgbClr val="EBEFEF"/>
    <a:srgbClr val="EDECEC"/>
    <a:srgbClr val="CCFF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0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0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5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2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5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7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7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3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628F-31E3-47A1-BC30-0970EA93D247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FEC0B-91DE-4C34-821F-283D496DA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8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33856" y="2340864"/>
            <a:ext cx="9924288" cy="2791968"/>
          </a:xfrm>
          <a:prstGeom prst="rect">
            <a:avLst/>
          </a:prstGeom>
          <a:solidFill>
            <a:srgbClr val="AEBEBE"/>
          </a:solidFill>
          <a:ln>
            <a:solidFill>
              <a:schemeClr val="bg1">
                <a:lumMod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Турфирма </a:t>
            </a:r>
          </a:p>
          <a:p>
            <a:pPr algn="ctr"/>
            <a:r>
              <a:rPr lang="ru-RU" sz="4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«Королевство путешествий»</a:t>
            </a:r>
          </a:p>
        </p:txBody>
      </p:sp>
    </p:spTree>
    <p:extLst>
      <p:ext uri="{BB962C8B-B14F-4D97-AF65-F5344CB8AC3E}">
        <p14:creationId xmlns:p14="http://schemas.microsoft.com/office/powerpoint/2010/main" val="297386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78752" cy="5084064"/>
          </a:xfrm>
          <a:pattFill prst="pct10">
            <a:fgClr>
              <a:schemeClr val="accent1"/>
            </a:fgClr>
            <a:bgClr>
              <a:schemeClr val="bg1"/>
            </a:bgClr>
          </a:pattFill>
          <a:effectLst>
            <a:glow rad="63500">
              <a:schemeClr val="tx2">
                <a:lumMod val="25000"/>
                <a:lumOff val="75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flat" dir="t"/>
          </a:scene3d>
        </p:spPr>
      </p:pic>
      <p:sp>
        <p:nvSpPr>
          <p:cNvPr id="6" name="TextBox 5"/>
          <p:cNvSpPr txBox="1"/>
          <p:nvPr/>
        </p:nvSpPr>
        <p:spPr>
          <a:xfrm>
            <a:off x="4791457" y="4341998"/>
            <a:ext cx="7400543" cy="1938992"/>
          </a:xfrm>
          <a:prstGeom prst="rect">
            <a:avLst/>
          </a:prstGeom>
          <a:solidFill>
            <a:srgbClr val="AEBEB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spc="5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Входная группа офиса, в котором работают менеджеры по туризму</a:t>
            </a:r>
          </a:p>
        </p:txBody>
      </p:sp>
    </p:spTree>
    <p:extLst>
      <p:ext uri="{BB962C8B-B14F-4D97-AF65-F5344CB8AC3E}">
        <p14:creationId xmlns:p14="http://schemas.microsoft.com/office/powerpoint/2010/main" val="267046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6" y="1536192"/>
            <a:ext cx="7095744" cy="5321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0688" y="838200"/>
            <a:ext cx="6132576" cy="2200656"/>
          </a:xfrm>
          <a:prstGeom prst="rect">
            <a:avLst/>
          </a:prstGeom>
          <a:solidFill>
            <a:srgbClr val="AEBEB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Офис, в котором люди становятся счастливее. </a:t>
            </a:r>
          </a:p>
        </p:txBody>
      </p:sp>
    </p:spTree>
    <p:extLst>
      <p:ext uri="{BB962C8B-B14F-4D97-AF65-F5344CB8AC3E}">
        <p14:creationId xmlns:p14="http://schemas.microsoft.com/office/powerpoint/2010/main" val="106943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784"/>
            <a:ext cx="6876288" cy="515721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52416" y="292608"/>
            <a:ext cx="7339584" cy="2535935"/>
          </a:xfrm>
          <a:prstGeom prst="rect">
            <a:avLst/>
          </a:prstGeom>
          <a:solidFill>
            <a:srgbClr val="AEBEB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У каждого менеджера личный стол, компьютер, рабочий телефон. Благодаря этому наши клиенты не ждут, а сразу же получают нужную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13240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112" y="759682"/>
            <a:ext cx="7242048" cy="2209737"/>
          </a:xfrm>
          <a:prstGeom prst="rect">
            <a:avLst/>
          </a:prstGeom>
          <a:solidFill>
            <a:srgbClr val="AEBEB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 турфирме «Королевство путешествий» не существует рамок по внешнему виду.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0352" y="3669792"/>
            <a:ext cx="7741920" cy="2462784"/>
          </a:xfrm>
          <a:prstGeom prst="rect">
            <a:avLst/>
          </a:prstGeom>
          <a:solidFill>
            <a:srgbClr val="AEBEB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Это сделано для того, чтобы комфортно себя чувствовали не только наши менеджеры, но и клиенты.</a:t>
            </a:r>
          </a:p>
        </p:txBody>
      </p:sp>
    </p:spTree>
    <p:extLst>
      <p:ext uri="{BB962C8B-B14F-4D97-AF65-F5344CB8AC3E}">
        <p14:creationId xmlns:p14="http://schemas.microsoft.com/office/powerpoint/2010/main" val="241917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528" y="3396575"/>
            <a:ext cx="11497056" cy="3296833"/>
          </a:xfrm>
          <a:prstGeom prst="rect">
            <a:avLst/>
          </a:prstGeom>
          <a:solidFill>
            <a:srgbClr val="AEBEB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Турфирма «Королевство путешествий» является туроператором включена в Единый Федеральный реестр туроператоров, является членом общественной организации «Уральская Ассоциация Туризма», является членом ассоциации «Российского союза», а также состоит</a:t>
            </a:r>
            <a:r>
              <a:rPr lang="ru-RU" sz="3200" dirty="0"/>
              <a:t>  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реестре по детскому туризму города Екатеринбурга и Свердловской области.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6A3B04-838B-45B2-A49E-E704A392D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92"/>
            <a:ext cx="12192000" cy="30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3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800" y="295593"/>
            <a:ext cx="8522208" cy="3169920"/>
          </a:xfrm>
          <a:prstGeom prst="rect">
            <a:avLst/>
          </a:prstGeom>
          <a:solidFill>
            <a:srgbClr val="AEBEB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Менеджеры турфирмы «Королевство путешествий» — специалисты высокой квалификации, имеющие соответствующее образование и большой практический опыт в сфере туризма. Каждый менеджер специализируется на своем направлении, знает все особенности и детали маршрутов.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144" y="3962400"/>
            <a:ext cx="9168384" cy="2316480"/>
          </a:xfrm>
          <a:prstGeom prst="rect">
            <a:avLst/>
          </a:prstGeom>
          <a:solidFill>
            <a:srgbClr val="AEBEB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Помимо этого, наша безупречная репутация подтверждается многочисленными отзывами наших туристов в социальных сетях, тематических блогах и форумах. Мы очень дорожим вниманием клиентов и благодарны им за добрые слова в наш адрес!</a:t>
            </a:r>
          </a:p>
        </p:txBody>
      </p:sp>
    </p:spTree>
    <p:extLst>
      <p:ext uri="{BB962C8B-B14F-4D97-AF65-F5344CB8AC3E}">
        <p14:creationId xmlns:p14="http://schemas.microsoft.com/office/powerpoint/2010/main" val="186755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0848" y="2706624"/>
            <a:ext cx="9509760" cy="1560576"/>
          </a:xfrm>
          <a:prstGeom prst="rect">
            <a:avLst/>
          </a:prstGeom>
          <a:solidFill>
            <a:srgbClr val="AEBEB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27118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EBEBE"/>
        </a:solidFill>
        <a:ln>
          <a:solidFill>
            <a:schemeClr val="tx1">
              <a:lumMod val="95000"/>
              <a:lumOff val="5000"/>
            </a:schemeClr>
          </a:solidFill>
        </a:ln>
      </a:spPr>
      <a:bodyPr rtlCol="0" anchor="ctr"/>
      <a:lstStyle>
        <a:defPPr algn="ctr">
          <a:defRPr sz="4000" dirty="0" smtClean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bg1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197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Миронова</dc:creator>
  <cp:lastModifiedBy>Менеджер</cp:lastModifiedBy>
  <cp:revision>10</cp:revision>
  <dcterms:created xsi:type="dcterms:W3CDTF">2022-11-23T08:48:54Z</dcterms:created>
  <dcterms:modified xsi:type="dcterms:W3CDTF">2022-11-24T12:36:26Z</dcterms:modified>
</cp:coreProperties>
</file>